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E3B7-F4CD-4D3D-828D-4A7882C1FCF8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4A3F-B915-4C90-BEE5-DD8BC4F104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3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38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62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6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6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08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9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71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61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56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8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57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89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7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60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51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C44566-6B17-47A8-81AD-5937AB056274}" type="datetimeFigureOut">
              <a:rPr lang="tr-TR" smtClean="0"/>
              <a:t>18.04.2024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210FBF-C31A-44B7-994F-1878EF7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4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">
            <a:extLst>
              <a:ext uri="{FF2B5EF4-FFF2-40B4-BE49-F238E27FC236}">
                <a16:creationId xmlns:a16="http://schemas.microsoft.com/office/drawing/2014/main" id="{864D48D9-F241-1499-116E-0F3A1560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1FB45C8-8A1E-64A7-BF78-EA1E794C8693}"/>
              </a:ext>
            </a:extLst>
          </p:cNvPr>
          <p:cNvSpPr txBox="1"/>
          <p:nvPr/>
        </p:nvSpPr>
        <p:spPr>
          <a:xfrm>
            <a:off x="5398071" y="4051589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82545"/>
                </a:solidFill>
                <a:latin typeface="Aptos Display" panose="020B0004020202020204" pitchFamily="34" charset="0"/>
              </a:rPr>
              <a:t>SUNUM BAŞLIĞINIZ </a:t>
            </a:r>
            <a:endParaRPr lang="tr-TR" sz="3600" b="1" dirty="0"/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AC98F497-171C-56D3-6360-133350F1CCF3}"/>
              </a:ext>
            </a:extLst>
          </p:cNvPr>
          <p:cNvSpPr txBox="1">
            <a:spLocks/>
          </p:cNvSpPr>
          <p:nvPr/>
        </p:nvSpPr>
        <p:spPr>
          <a:xfrm>
            <a:off x="3660711" y="4697920"/>
            <a:ext cx="9144000" cy="95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tr-TR" sz="2600" b="1" dirty="0">
                <a:solidFill>
                  <a:srgbClr val="E1B04E"/>
                </a:solidFill>
                <a:latin typeface="Aptos Display" panose="020B0004020202020204" pitchFamily="34" charset="0"/>
              </a:rPr>
              <a:t>KONUŞMACI ADI SOY ADI</a:t>
            </a:r>
          </a:p>
          <a:p>
            <a:pPr algn="ctr"/>
            <a:r>
              <a:rPr lang="tr-TR" sz="2600" dirty="0">
                <a:solidFill>
                  <a:srgbClr val="E1B04E"/>
                </a:solidFill>
                <a:latin typeface="Aptos Display" panose="020B0004020202020204" pitchFamily="34" charset="0"/>
              </a:rPr>
              <a:t>KONUŞMACI KURUMU</a:t>
            </a:r>
            <a:endParaRPr lang="en-GB" sz="2600" dirty="0">
              <a:solidFill>
                <a:srgbClr val="E1B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çizgi film içeren bir resim&#10;&#10;Açıklama otomatik olarak oluşturuldu">
            <a:extLst>
              <a:ext uri="{FF2B5EF4-FFF2-40B4-BE49-F238E27FC236}">
                <a16:creationId xmlns:a16="http://schemas.microsoft.com/office/drawing/2014/main" id="{4C7EB3C6-D127-CB6F-01D8-8F1D36AE1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ED750071-9CCD-3000-4540-1F0A6571E453}"/>
              </a:ext>
            </a:extLst>
          </p:cNvPr>
          <p:cNvSpPr txBox="1">
            <a:spLocks/>
          </p:cNvSpPr>
          <p:nvPr/>
        </p:nvSpPr>
        <p:spPr>
          <a:xfrm>
            <a:off x="1524000" y="4300070"/>
            <a:ext cx="9144000" cy="95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en-GB" sz="2600" dirty="0">
              <a:solidFill>
                <a:srgbClr val="E1B04E"/>
              </a:solidFill>
            </a:endParaRPr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6432B8CE-4C2D-9073-5ED2-23F49260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27324"/>
            <a:ext cx="10396882" cy="1151965"/>
          </a:xfrm>
        </p:spPr>
        <p:txBody>
          <a:bodyPr>
            <a:normAutofit/>
          </a:bodyPr>
          <a:lstStyle/>
          <a:p>
            <a:endParaRPr lang="tr-TR" sz="1200" dirty="0">
              <a:solidFill>
                <a:srgbClr val="09284B"/>
              </a:solidFill>
            </a:endParaRPr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73DD520D-8EFF-98BB-89F8-D3A4C4933E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255420"/>
            <a:ext cx="10394707" cy="3311189"/>
          </a:xfrm>
        </p:spPr>
        <p:txBody>
          <a:bodyPr/>
          <a:lstStyle/>
          <a:p>
            <a:endParaRPr lang="tr-TR" dirty="0">
              <a:solidFill>
                <a:srgbClr val="092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03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15</TotalTime>
  <Words>8</Words>
  <Application>Microsoft Office PowerPoint</Application>
  <PresentationFormat>Geniş ekran</PresentationFormat>
  <Paragraphs>3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Aptos Display</vt:lpstr>
      <vt:lpstr>Arial</vt:lpstr>
      <vt:lpstr>Calibri</vt:lpstr>
      <vt:lpstr>Impact</vt:lpstr>
      <vt:lpstr>Ana Olay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Yamaç Okan KIRMIZIGÜL</dc:creator>
  <cp:lastModifiedBy>Yamaç Okan KIRMIZIGÜL</cp:lastModifiedBy>
  <cp:revision>2</cp:revision>
  <dcterms:created xsi:type="dcterms:W3CDTF">2024-04-18T09:21:13Z</dcterms:created>
  <dcterms:modified xsi:type="dcterms:W3CDTF">2024-04-18T09:42:00Z</dcterms:modified>
</cp:coreProperties>
</file>